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2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7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3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83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7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5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0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4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3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7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3/7/2018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83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 txBox="1">
            <a:spLocks/>
          </p:cNvSpPr>
          <p:nvPr/>
        </p:nvSpPr>
        <p:spPr>
          <a:xfrm>
            <a:off x="381000" y="0"/>
            <a:ext cx="86106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B050"/>
                </a:solidFill>
              </a:rPr>
              <a:t>Me llamo ___________	 Clase 801</a:t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la fecha es el 8 de </a:t>
            </a:r>
            <a:r>
              <a:rPr lang="en-US" sz="2800" dirty="0" err="1" smtClean="0">
                <a:solidFill>
                  <a:srgbClr val="00B050"/>
                </a:solidFill>
              </a:rPr>
              <a:t>MARZo</a:t>
            </a:r>
            <a:r>
              <a:rPr lang="en-US" sz="2800" dirty="0" smtClean="0">
                <a:solidFill>
                  <a:srgbClr val="00B050"/>
                </a:solidFill>
              </a:rPr>
              <a:t> del 2018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228600" y="1143000"/>
            <a:ext cx="8382000" cy="548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57:  </a:t>
            </a:r>
            <a:r>
              <a:rPr lang="en-US" sz="2800" b="0" dirty="0" smtClean="0">
                <a:solidFill>
                  <a:srgbClr val="000000"/>
                </a:solidFill>
              </a:rPr>
              <a:t>¿</a:t>
            </a:r>
            <a:r>
              <a:rPr lang="en-US" sz="2800" b="0" dirty="0" err="1" smtClean="0">
                <a:solidFill>
                  <a:srgbClr val="000000"/>
                </a:solidFill>
              </a:rPr>
              <a:t>Cómo</a:t>
            </a:r>
            <a:r>
              <a:rPr lang="en-US" sz="2800" b="0" dirty="0" smtClean="0">
                <a:solidFill>
                  <a:srgbClr val="000000"/>
                </a:solidFill>
              </a:rPr>
              <a:t> </a:t>
            </a:r>
            <a:r>
              <a:rPr lang="en-US" sz="2800" b="0" dirty="0" err="1" smtClean="0">
                <a:solidFill>
                  <a:srgbClr val="000000"/>
                </a:solidFill>
              </a:rPr>
              <a:t>practicamos</a:t>
            </a:r>
            <a:r>
              <a:rPr lang="en-US" sz="2800" b="0" dirty="0" smtClean="0">
                <a:solidFill>
                  <a:srgbClr val="000000"/>
                </a:solidFill>
              </a:rPr>
              <a:t> la </a:t>
            </a:r>
            <a:r>
              <a:rPr lang="en-US" sz="2800" b="0" dirty="0" err="1" smtClean="0">
                <a:solidFill>
                  <a:srgbClr val="000000"/>
                </a:solidFill>
              </a:rPr>
              <a:t>comprension</a:t>
            </a:r>
            <a:r>
              <a:rPr lang="en-US" sz="2800" b="0" dirty="0" smtClean="0">
                <a:solidFill>
                  <a:srgbClr val="000000"/>
                </a:solidFill>
              </a:rPr>
              <a:t> de </a:t>
            </a:r>
            <a:r>
              <a:rPr lang="en-US" sz="2800" b="0" dirty="0" err="1" smtClean="0">
                <a:solidFill>
                  <a:srgbClr val="000000"/>
                </a:solidFill>
              </a:rPr>
              <a:t>lectura</a:t>
            </a:r>
            <a:r>
              <a:rPr lang="en-US" sz="2800" b="0" dirty="0" smtClean="0">
                <a:solidFill>
                  <a:srgbClr val="000000"/>
                </a:solidFill>
              </a:rPr>
              <a:t>?</a:t>
            </a:r>
          </a:p>
          <a:p>
            <a:r>
              <a:rPr lang="en-US" sz="2800" b="0" i="1" dirty="0" smtClean="0">
                <a:solidFill>
                  <a:srgbClr val="7030A0"/>
                </a:solidFill>
              </a:rPr>
              <a:t>L.O. to practice reading comprehension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b="0" dirty="0" smtClean="0">
                <a:solidFill>
                  <a:srgbClr val="000000"/>
                </a:solidFill>
              </a:rPr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>
                <a:solidFill>
                  <a:srgbClr val="000000"/>
                </a:solidFill>
              </a:rPr>
              <a:t>Lee </a:t>
            </a:r>
            <a:r>
              <a:rPr lang="en-US" sz="2800" b="0" u="sng" dirty="0" smtClean="0">
                <a:solidFill>
                  <a:srgbClr val="000000"/>
                </a:solidFill>
              </a:rPr>
              <a:t>Un </a:t>
            </a:r>
            <a:r>
              <a:rPr lang="en-US" sz="2800" b="0" u="sng" dirty="0" err="1" smtClean="0">
                <a:solidFill>
                  <a:srgbClr val="000000"/>
                </a:solidFill>
              </a:rPr>
              <a:t>dia</a:t>
            </a:r>
            <a:r>
              <a:rPr lang="en-US" sz="2800" b="0" u="sng" dirty="0" smtClean="0">
                <a:solidFill>
                  <a:srgbClr val="000000"/>
                </a:solidFill>
              </a:rPr>
              <a:t> </a:t>
            </a:r>
            <a:r>
              <a:rPr lang="en-US" sz="2800" b="0" u="sng" dirty="0" err="1" smtClean="0">
                <a:solidFill>
                  <a:srgbClr val="000000"/>
                </a:solidFill>
              </a:rPr>
              <a:t>en</a:t>
            </a:r>
            <a:r>
              <a:rPr lang="en-US" sz="2800" b="0" u="sng" dirty="0" smtClean="0">
                <a:solidFill>
                  <a:srgbClr val="000000"/>
                </a:solidFill>
              </a:rPr>
              <a:t> la playa</a:t>
            </a:r>
            <a:r>
              <a:rPr lang="en-US" sz="2800" b="0" dirty="0" smtClean="0">
                <a:solidFill>
                  <a:srgbClr val="000000"/>
                </a:solidFill>
              </a:rPr>
              <a:t> p. 248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>
                <a:solidFill>
                  <a:srgbClr val="000000"/>
                </a:solidFill>
              </a:rPr>
              <a:t>Copia</a:t>
            </a:r>
            <a:r>
              <a:rPr lang="en-US" sz="2800" b="0" dirty="0" smtClean="0">
                <a:solidFill>
                  <a:srgbClr val="000000"/>
                </a:solidFill>
              </a:rPr>
              <a:t> y </a:t>
            </a:r>
            <a:r>
              <a:rPr lang="en-US" sz="2800" b="0" dirty="0" err="1" smtClean="0">
                <a:solidFill>
                  <a:srgbClr val="000000"/>
                </a:solidFill>
              </a:rPr>
              <a:t>responde</a:t>
            </a:r>
            <a:r>
              <a:rPr lang="en-US" sz="2800" b="0" dirty="0" smtClean="0">
                <a:solidFill>
                  <a:srgbClr val="000000"/>
                </a:solidFill>
              </a:rPr>
              <a:t> </a:t>
            </a:r>
            <a:r>
              <a:rPr lang="en-US" sz="2800" b="0" u="sng" dirty="0" smtClean="0">
                <a:solidFill>
                  <a:srgbClr val="000000"/>
                </a:solidFill>
              </a:rPr>
              <a:t>¿</a:t>
            </a:r>
            <a:r>
              <a:rPr lang="en-US" sz="2800" b="0" u="sng" dirty="0" err="1" smtClean="0">
                <a:solidFill>
                  <a:srgbClr val="000000"/>
                </a:solidFill>
              </a:rPr>
              <a:t>Comprendes</a:t>
            </a:r>
            <a:r>
              <a:rPr lang="en-US" sz="2800" b="0" u="sng" dirty="0" smtClean="0">
                <a:solidFill>
                  <a:srgbClr val="000000"/>
                </a:solidFill>
              </a:rPr>
              <a:t>?</a:t>
            </a:r>
            <a:r>
              <a:rPr lang="en-US" sz="2800" b="0" dirty="0" smtClean="0">
                <a:solidFill>
                  <a:srgbClr val="000000"/>
                </a:solidFill>
              </a:rPr>
              <a:t> p. 248 (1-8)</a:t>
            </a:r>
          </a:p>
          <a:p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43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1524000"/>
            <a:ext cx="7924800" cy="43434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2450" indent="-552450">
              <a:buFont typeface="+mj-lt"/>
              <a:buAutoNum type="arabicPeriod"/>
            </a:pPr>
            <a:r>
              <a:rPr lang="es-ES_tradnl" altLang="en-US" sz="2400" b="0" dirty="0" smtClean="0"/>
              <a:t>¿Llevaste los esquís a Aspen?</a:t>
            </a:r>
          </a:p>
          <a:p>
            <a:pPr marL="552450" indent="-552450">
              <a:buFont typeface="+mj-lt"/>
              <a:buAutoNum type="arabicPeriod"/>
            </a:pPr>
            <a:endParaRPr lang="es-ES_tradnl" altLang="en-US" sz="2400" b="0" dirty="0" smtClean="0">
              <a:solidFill>
                <a:schemeClr val="tx2"/>
              </a:solidFill>
            </a:endParaRPr>
          </a:p>
          <a:p>
            <a:pPr marL="552450" indent="-552450">
              <a:buFont typeface="+mj-lt"/>
              <a:buAutoNum type="arabicPeriod"/>
            </a:pPr>
            <a:r>
              <a:rPr lang="es-ES_tradnl" altLang="en-US" sz="2400" b="0" dirty="0" smtClean="0"/>
              <a:t>¿Invitaron a los profesores al festival?</a:t>
            </a:r>
          </a:p>
          <a:p>
            <a:pPr marL="552450" indent="-552450">
              <a:buFont typeface="+mj-lt"/>
              <a:buAutoNum type="arabicPeriod"/>
            </a:pPr>
            <a:endParaRPr lang="es-ES_tradnl" altLang="en-US" sz="2400" b="0" dirty="0" smtClean="0"/>
          </a:p>
          <a:p>
            <a:pPr marL="552450" indent="-552450">
              <a:buFont typeface="+mj-lt"/>
              <a:buAutoNum type="arabicPeriod"/>
            </a:pPr>
            <a:r>
              <a:rPr lang="es-ES_tradnl" altLang="en-US" sz="2400" b="0" dirty="0" smtClean="0"/>
              <a:t>¿Preparaste una comida especial?</a:t>
            </a:r>
          </a:p>
          <a:p>
            <a:pPr marL="552450" indent="-552450">
              <a:buFont typeface="+mj-lt"/>
              <a:buAutoNum type="arabicPeriod"/>
            </a:pPr>
            <a:endParaRPr lang="es-ES_tradnl" altLang="en-US" sz="2400" b="0" dirty="0" smtClean="0"/>
          </a:p>
          <a:p>
            <a:pPr marL="552450" indent="-552450">
              <a:buFont typeface="+mj-lt"/>
              <a:buAutoNum type="arabicPeriod"/>
            </a:pPr>
            <a:r>
              <a:rPr lang="es-ES_tradnl" altLang="en-US" sz="2400" b="0" dirty="0" smtClean="0"/>
              <a:t>¿Tomaron </a:t>
            </a:r>
            <a:r>
              <a:rPr lang="es-ES_tradnl" altLang="en-US" sz="2400" b="0" dirty="0" err="1" smtClean="0"/>
              <a:t>uds.</a:t>
            </a:r>
            <a:r>
              <a:rPr lang="es-ES_tradnl" altLang="en-US" sz="2400" b="0" dirty="0" smtClean="0"/>
              <a:t> bastantes gaseosas?</a:t>
            </a:r>
          </a:p>
          <a:p>
            <a:pPr marL="552450" indent="-552450">
              <a:buFont typeface="+mj-lt"/>
              <a:buAutoNum type="arabicPeriod"/>
            </a:pPr>
            <a:endParaRPr lang="es-ES_tradnl" altLang="en-US" sz="2400" b="0" dirty="0" smtClean="0"/>
          </a:p>
          <a:p>
            <a:pPr marL="552450" indent="-552450">
              <a:buFont typeface="+mj-lt"/>
              <a:buAutoNum type="arabicPeriod"/>
            </a:pPr>
            <a:r>
              <a:rPr lang="es-ES_tradnl" altLang="en-US" sz="2400" b="0" dirty="0" smtClean="0"/>
              <a:t>¿Compraron </a:t>
            </a:r>
            <a:r>
              <a:rPr lang="es-ES_tradnl" altLang="en-US" sz="2400" b="0" dirty="0" err="1" smtClean="0"/>
              <a:t>uds.</a:t>
            </a:r>
            <a:r>
              <a:rPr lang="es-ES_tradnl" altLang="en-US" sz="2400" b="0" dirty="0" smtClean="0"/>
              <a:t> muchas golosinas</a:t>
            </a:r>
            <a:r>
              <a:rPr lang="es-ES_tradnl" altLang="en-US" sz="1800" b="0" i="1" dirty="0" smtClean="0"/>
              <a:t> (</a:t>
            </a:r>
            <a:r>
              <a:rPr lang="es-ES_tradnl" altLang="en-US" sz="1800" b="0" i="1" dirty="0" err="1" smtClean="0"/>
              <a:t>junkfood</a:t>
            </a:r>
            <a:r>
              <a:rPr lang="es-ES_tradnl" altLang="en-US" sz="1800" b="0" i="1" dirty="0" smtClean="0"/>
              <a:t>)</a:t>
            </a:r>
            <a:r>
              <a:rPr lang="es-ES_tradnl" altLang="en-US" sz="2400" b="0" dirty="0" smtClean="0"/>
              <a:t> la escuela?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838200"/>
            <a:ext cx="7620000" cy="4373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800" smtClean="0"/>
              <a:t>Copy and answer using the P.O.D: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52082"/>
            <a:ext cx="5791200" cy="838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PracticA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1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990600"/>
            <a:ext cx="7620000" cy="5562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0" dirty="0"/>
              <a:t>TEXTO: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/>
              <a:t>Lee p. 250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/>
              <a:t>Copia</a:t>
            </a:r>
            <a:r>
              <a:rPr lang="en-US" sz="2800" b="0" dirty="0"/>
              <a:t> y </a:t>
            </a:r>
            <a:r>
              <a:rPr lang="en-US" sz="2800" b="0" dirty="0" err="1"/>
              <a:t>responde</a:t>
            </a:r>
            <a:r>
              <a:rPr lang="en-US" sz="2800" b="0" dirty="0"/>
              <a:t> </a:t>
            </a:r>
            <a:r>
              <a:rPr lang="en-US" sz="2800" b="0" u="sng" dirty="0" err="1"/>
              <a:t>Ejercicio</a:t>
            </a:r>
            <a:r>
              <a:rPr lang="en-US" sz="2800" b="0" u="sng" dirty="0"/>
              <a:t> A</a:t>
            </a:r>
            <a:r>
              <a:rPr lang="en-US" sz="2800" b="0" dirty="0"/>
              <a:t> p.251 (1-6)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/>
              <a:t>Copia</a:t>
            </a:r>
            <a:r>
              <a:rPr lang="en-US" sz="2800" b="0" dirty="0"/>
              <a:t> y </a:t>
            </a:r>
            <a:r>
              <a:rPr lang="en-US" sz="2800" b="0" dirty="0" err="1"/>
              <a:t>completa</a:t>
            </a:r>
            <a:r>
              <a:rPr lang="en-US" sz="2800" b="0" dirty="0"/>
              <a:t> </a:t>
            </a:r>
            <a:r>
              <a:rPr lang="en-US" sz="2800" b="0" u="sng" dirty="0" err="1"/>
              <a:t>Ejercicio</a:t>
            </a:r>
            <a:r>
              <a:rPr lang="en-US" sz="2800" b="0" u="sng" dirty="0"/>
              <a:t> B</a:t>
            </a:r>
            <a:r>
              <a:rPr lang="en-US" sz="2800" b="0" dirty="0"/>
              <a:t> p. 251 (1-3)</a:t>
            </a:r>
          </a:p>
          <a:p>
            <a:endParaRPr lang="en-US" sz="2800" b="0" dirty="0" smtClean="0"/>
          </a:p>
          <a:p>
            <a:endParaRPr lang="en-US" sz="2800" b="0" dirty="0" smtClean="0"/>
          </a:p>
          <a:p>
            <a:r>
              <a:rPr lang="en-US" sz="2800" b="0" dirty="0" smtClean="0"/>
              <a:t>WORKBOOK: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/>
              <a:t>Lee p. 7.16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p. 7.17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/>
              <a:t>Lee p. 7.18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p. 7.19</a:t>
            </a:r>
          </a:p>
          <a:p>
            <a:endParaRPr lang="en-US" sz="2800" dirty="0" smtClean="0"/>
          </a:p>
          <a:p>
            <a:r>
              <a:rPr lang="en-US" sz="2800" dirty="0" smtClean="0"/>
              <a:t>QUIZ 4: CAPITULO 7 is TOMORROW!!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5791200" cy="9147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EJERCICIOS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438400"/>
            <a:ext cx="5791200" cy="91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Tarea</a:t>
            </a:r>
            <a:r>
              <a:rPr lang="en-US" dirty="0" smtClean="0"/>
              <a:t> # 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782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151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Essential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2</cp:revision>
  <dcterms:created xsi:type="dcterms:W3CDTF">2018-03-08T14:48:59Z</dcterms:created>
  <dcterms:modified xsi:type="dcterms:W3CDTF">2018-03-08T15:06:11Z</dcterms:modified>
</cp:coreProperties>
</file>